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96" r:id="rId40"/>
    <p:sldId id="271" r:id="rId41"/>
    <p:sldId id="295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21/07/2024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679FE1-2E1B-2E7B-8EDB-D494CDE2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633"/>
          <a:stretch/>
        </p:blipFill>
        <p:spPr>
          <a:xfrm>
            <a:off x="94268" y="876693"/>
            <a:ext cx="12097732" cy="5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28</Words>
  <Application>Microsoft Office PowerPoint</Application>
  <PresentationFormat>Panorámica</PresentationFormat>
  <Paragraphs>14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15</cp:revision>
  <dcterms:created xsi:type="dcterms:W3CDTF">2024-05-30T17:49:41Z</dcterms:created>
  <dcterms:modified xsi:type="dcterms:W3CDTF">2024-07-21T23:53:02Z</dcterms:modified>
</cp:coreProperties>
</file>